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94660"/>
  </p:normalViewPr>
  <p:slideViewPr>
    <p:cSldViewPr snapToGrid="0">
      <p:cViewPr varScale="1">
        <p:scale>
          <a:sx n="76" d="100"/>
          <a:sy n="76" d="100"/>
        </p:scale>
        <p:origin x="6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A45D-42F7-89DA-5457-5C83A2A19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71B77-812E-EF96-580B-2F02BC391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3F8DC-4C2E-F3C1-CA4B-B722A656A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1FE25-DF6C-DBE3-64D1-B30BDAEC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1BB28-C2AC-B458-C97C-25193376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344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1E35-B0B7-5A1A-AECD-0DCD3F0A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53330-9F18-274D-9E71-96158647C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C907E-FB49-7DC8-9739-4E0D6D1A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5051-95C0-27F0-9A8F-CDF40521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3C4B7-1534-9529-3B48-7AD99274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0122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8AE802-1ECD-3723-8ECB-071ED5285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D067C-7B19-DB38-5C63-CC508F487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E07F1-7494-C40D-065C-4AC6862D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A2FEF-166F-F3FF-3E88-C2B8BE11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60BA-2FA2-5D1A-8150-896F7259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681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F42A-15AD-F956-9E82-FC23A2F1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3DA3-8CD7-30F9-81A0-BED9A9CF3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4A332-B7B7-8772-E42E-B74305D7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9535-60CA-11FB-A07A-B737798B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F779B-2EBA-2EB6-F30A-522DC314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514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2FCB-1F29-562B-9264-7F6147CD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684BC-2EAE-D9C8-67EC-5F0363628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9C1D8-2189-5D62-E23C-D0DB8732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AB3DC-1BFB-35FB-8090-A58128A9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1A9C-5FA7-B8F5-D2EC-B40D1A64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222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A0DC-9C21-AF01-16E7-C7FC8CD5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F2CFB-7651-2E78-2D43-9AFDD65A1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AFA03-92E0-0D38-2296-803E4F592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F31BB-DC30-24CE-60FF-BEF71751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B1263-7CE0-DDEF-CEE6-C218A226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4114B-7501-DBDF-EAD6-3330A2B5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9723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0A5B-6D50-6D85-666A-DD7B2E77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B6326-D739-FD4B-EE74-375F2AFDD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03D0F-4A75-4104-FCA5-4D62D888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A30B9-C701-473F-3935-9F33F45A2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19B9C-910E-9F28-8FFC-FB8A47B48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660AB9-F1DB-1220-A9C1-0898C93F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568C1-8FB8-41D6-9CEC-615269C1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B79B8B-2389-F89A-15EE-0E8AB22F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199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7A79-8970-F3EB-B1B2-719AE5BBA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014702-FD1B-D5C2-86F1-8C69EEE8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7027C1-DC3C-5A03-9447-BE986341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EB88D-192F-2219-EBC5-5B3EE96E6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38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1718F-3097-8960-60DC-D0BF672F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11592-8FBB-1903-15E7-05B4A516E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E542C-D3B2-BC4C-BBE8-0BD5E726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14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D774-EB9C-4D59-089B-8604B62F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70CF0-903A-B314-6BF4-8026AF8C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3E4EF-7621-E2CB-B766-E071694DD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9B083-3651-06A0-2E0E-684CD5B66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E7098-22CB-FCBA-12E4-D4BA9F2C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12FA5-80D4-18D4-5181-885A70353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35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CB73-65B2-7499-03A7-1ACD08E2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BBFFD-F352-933B-A895-B99E3D5BA1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1E1BE-D560-E113-D9E2-9C7317037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0E436-F537-B700-4976-DF7D0638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557F0-B4BF-B7E5-C374-E0C43509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8B8E3-23CB-BE93-9750-8E81A4E1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863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97997-6239-6DDE-6E17-4A298EDD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E0923-0BFC-BBBE-6088-41F6AC3F9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04A13-7CB2-AD13-0340-6D153772F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B8B23C-CA4A-479F-BF83-803C82B63D35}" type="datetimeFigureOut">
              <a:rPr lang="en-AU" smtClean="0"/>
              <a:t>18/06/2025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86F8-B38E-8C32-9FBD-6ACA48190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E901-27BE-CA12-535E-B626D6FE4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2D179E-6920-405A-89AA-C45F4BDE2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32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7433-098C-ED5D-2B78-3C38DDE71A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B8FD5-9742-8B18-76E2-618101D84B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A logo with text and a blue and white sunburst&#10;&#10;AI-generated content may be incorrect.">
            <a:extLst>
              <a:ext uri="{FF2B5EF4-FFF2-40B4-BE49-F238E27FC236}">
                <a16:creationId xmlns:a16="http://schemas.microsoft.com/office/drawing/2014/main" id="{E351DD47-4658-AE3C-B7F6-654C32236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7FD23-A073-5E76-1560-9C55D245367B}"/>
              </a:ext>
            </a:extLst>
          </p:cNvPr>
          <p:cNvSpPr txBox="1"/>
          <p:nvPr/>
        </p:nvSpPr>
        <p:spPr>
          <a:xfrm>
            <a:off x="0" y="6056851"/>
            <a:ext cx="12192000" cy="86177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AU" sz="2500" dirty="0">
                <a:solidFill>
                  <a:schemeClr val="bg1"/>
                </a:solidFill>
              </a:rPr>
              <a:t>Session Title:</a:t>
            </a:r>
            <a:br>
              <a:rPr lang="en-AU" sz="2500" dirty="0">
                <a:solidFill>
                  <a:schemeClr val="bg1"/>
                </a:solidFill>
              </a:rPr>
            </a:br>
            <a:r>
              <a:rPr lang="en-AU" sz="2500" dirty="0">
                <a:solidFill>
                  <a:schemeClr val="bg1"/>
                </a:solidFill>
              </a:rPr>
              <a:t>Speaker Name:</a:t>
            </a:r>
          </a:p>
        </p:txBody>
      </p:sp>
    </p:spTree>
    <p:extLst>
      <p:ext uri="{BB962C8B-B14F-4D97-AF65-F5344CB8AC3E}">
        <p14:creationId xmlns:p14="http://schemas.microsoft.com/office/powerpoint/2010/main" val="214067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text and a logo&#10;&#10;AI-generated content may be incorrect.">
            <a:extLst>
              <a:ext uri="{FF2B5EF4-FFF2-40B4-BE49-F238E27FC236}">
                <a16:creationId xmlns:a16="http://schemas.microsoft.com/office/drawing/2014/main" id="{AB8B131E-88B0-5396-3947-A893420D3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2D569-4A7B-720E-6E99-B94DE274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74" y="983742"/>
            <a:ext cx="4762500" cy="47625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9" name="Picture 8" descr="A pink and green logo&#10;&#10;AI-generated content may be incorrect.">
            <a:extLst>
              <a:ext uri="{FF2B5EF4-FFF2-40B4-BE49-F238E27FC236}">
                <a16:creationId xmlns:a16="http://schemas.microsoft.com/office/drawing/2014/main" id="{06D7DE1B-F16F-477F-7070-75B60CE24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26" y="2723252"/>
            <a:ext cx="1861581" cy="1861581"/>
          </a:xfrm>
          <a:prstGeom prst="rect">
            <a:avLst/>
          </a:prstGeom>
        </p:spPr>
      </p:pic>
      <p:pic>
        <p:nvPicPr>
          <p:cNvPr id="11" name="Picture 10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74D7CBCE-540F-8342-DE8A-CF0ACCF8E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33" y="2723252"/>
            <a:ext cx="4163737" cy="1040935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83B8D4F-7970-92B4-AC20-47EAA1550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13" y="3860705"/>
            <a:ext cx="3672995" cy="14482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D7DDD1-E388-281B-4234-004C70C68DE4}"/>
              </a:ext>
            </a:extLst>
          </p:cNvPr>
          <p:cNvSpPr txBox="1"/>
          <p:nvPr/>
        </p:nvSpPr>
        <p:spPr>
          <a:xfrm>
            <a:off x="5308846" y="6418555"/>
            <a:ext cx="14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77402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Michelle Sandford (She/Her)</dc:creator>
  <cp:lastModifiedBy>Michelle Sandford (She/Her)</cp:lastModifiedBy>
  <cp:revision>1</cp:revision>
  <dcterms:created xsi:type="dcterms:W3CDTF">2025-06-18T01:56:37Z</dcterms:created>
  <dcterms:modified xsi:type="dcterms:W3CDTF">2025-06-18T02:09:36Z</dcterms:modified>
</cp:coreProperties>
</file>